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09" r:id="rId5"/>
    <p:sldId id="310" r:id="rId6"/>
    <p:sldId id="259" r:id="rId7"/>
    <p:sldId id="263" r:id="rId8"/>
    <p:sldId id="270" r:id="rId9"/>
    <p:sldId id="260" r:id="rId10"/>
    <p:sldId id="264" r:id="rId11"/>
    <p:sldId id="266" r:id="rId12"/>
    <p:sldId id="277" r:id="rId13"/>
    <p:sldId id="276" r:id="rId14"/>
    <p:sldId id="267" r:id="rId15"/>
    <p:sldId id="269" r:id="rId16"/>
    <p:sldId id="278" r:id="rId17"/>
    <p:sldId id="288" r:id="rId18"/>
    <p:sldId id="279" r:id="rId19"/>
    <p:sldId id="280" r:id="rId20"/>
    <p:sldId id="281" r:id="rId21"/>
    <p:sldId id="289" r:id="rId22"/>
    <p:sldId id="306" r:id="rId23"/>
    <p:sldId id="282" r:id="rId24"/>
    <p:sldId id="290" r:id="rId25"/>
    <p:sldId id="283" r:id="rId26"/>
    <p:sldId id="291" r:id="rId27"/>
    <p:sldId id="292" r:id="rId28"/>
    <p:sldId id="307" r:id="rId29"/>
    <p:sldId id="308" r:id="rId30"/>
    <p:sldId id="272" r:id="rId31"/>
    <p:sldId id="294" r:id="rId32"/>
    <p:sldId id="295" r:id="rId33"/>
    <p:sldId id="296" r:id="rId34"/>
    <p:sldId id="297" r:id="rId35"/>
    <p:sldId id="293" r:id="rId36"/>
    <p:sldId id="298" r:id="rId37"/>
    <p:sldId id="299" r:id="rId38"/>
    <p:sldId id="300" r:id="rId39"/>
    <p:sldId id="301" r:id="rId40"/>
    <p:sldId id="302" r:id="rId41"/>
    <p:sldId id="303" r:id="rId42"/>
    <p:sldId id="261" r:id="rId43"/>
    <p:sldId id="271" r:id="rId44"/>
    <p:sldId id="26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3FB"/>
    <a:srgbClr val="0070C0"/>
    <a:srgbClr val="005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7"/>
    <p:restoredTop sz="93197" autoAdjust="0"/>
  </p:normalViewPr>
  <p:slideViewPr>
    <p:cSldViewPr snapToGrid="0">
      <p:cViewPr varScale="1">
        <p:scale>
          <a:sx n="104" d="100"/>
          <a:sy n="104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2024. 3. 26.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2B96DD-10CE-43FC-A788-6C5529D3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0" y="1521056"/>
            <a:ext cx="2914792" cy="500544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A35E3E-787E-4EAA-804C-932C5C647A0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63303" y="2120835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E1580F2-6898-442B-8B54-77B2E862B0B2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52368" y="250949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1A83C-F290-48D5-80B0-8C4E1798DA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52368" y="3925884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EF7634-B18C-45D0-8AFA-B89B23D2169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352368" y="4317770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65C7BD-FAE6-47F4-9AA2-7835481CA9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352368" y="4733406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FD0C5-D71C-4B13-A3F2-0F1A9BEAD445}"/>
              </a:ext>
            </a:extLst>
          </p:cNvPr>
          <p:cNvSpPr/>
          <p:nvPr/>
        </p:nvSpPr>
        <p:spPr>
          <a:xfrm>
            <a:off x="7923421" y="1918901"/>
            <a:ext cx="283876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F6F09C-F2E9-4911-A1AA-7AE50037C1C3}"/>
              </a:ext>
            </a:extLst>
          </p:cNvPr>
          <p:cNvSpPr/>
          <p:nvPr/>
        </p:nvSpPr>
        <p:spPr>
          <a:xfrm>
            <a:off x="7923421" y="230755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ACF0C3-8CC1-4D63-8446-63771F201FF1}"/>
              </a:ext>
            </a:extLst>
          </p:cNvPr>
          <p:cNvSpPr/>
          <p:nvPr/>
        </p:nvSpPr>
        <p:spPr>
          <a:xfrm>
            <a:off x="7923421" y="3723950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76F57-819A-47FF-8B25-E292772697D0}"/>
              </a:ext>
            </a:extLst>
          </p:cNvPr>
          <p:cNvSpPr/>
          <p:nvPr/>
        </p:nvSpPr>
        <p:spPr>
          <a:xfrm>
            <a:off x="7923421" y="4115836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24FE83-8544-415A-958E-454B516041B0}"/>
              </a:ext>
            </a:extLst>
          </p:cNvPr>
          <p:cNvSpPr/>
          <p:nvPr/>
        </p:nvSpPr>
        <p:spPr>
          <a:xfrm>
            <a:off x="7923421" y="4531472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6DC73-C7A6-421D-BBF8-027CE8920C35}"/>
              </a:ext>
            </a:extLst>
          </p:cNvPr>
          <p:cNvSpPr/>
          <p:nvPr/>
        </p:nvSpPr>
        <p:spPr>
          <a:xfrm>
            <a:off x="7923421" y="2678057"/>
            <a:ext cx="26059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43F1-AD66-4180-9DB2-28C1CDF7B567}"/>
              </a:ext>
            </a:extLst>
          </p:cNvPr>
          <p:cNvSpPr/>
          <p:nvPr/>
        </p:nvSpPr>
        <p:spPr>
          <a:xfrm>
            <a:off x="7923421" y="2958098"/>
            <a:ext cx="291479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4F65E9-B344-4F11-8A3E-E1C2744EA72A}"/>
              </a:ext>
            </a:extLst>
          </p:cNvPr>
          <p:cNvSpPr/>
          <p:nvPr/>
        </p:nvSpPr>
        <p:spPr>
          <a:xfrm>
            <a:off x="7923421" y="3237299"/>
            <a:ext cx="25678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BB0C319-BBBF-41B4-8410-9DAF4DE1DF8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95203" y="2635267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D3927AE-548B-4DEC-8959-5F22C31392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01603" y="2832978"/>
            <a:ext cx="3521818" cy="327054"/>
          </a:xfrm>
          <a:prstGeom prst="bentConnector3">
            <a:avLst>
              <a:gd name="adj1" fmla="val 4122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AC8FA78-A94C-4EB5-AE12-C09C170325B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839628" y="3031115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BAA799-B91D-4F55-8FC7-2AAFCDDC727A}"/>
              </a:ext>
            </a:extLst>
          </p:cNvPr>
          <p:cNvSpPr/>
          <p:nvPr/>
        </p:nvSpPr>
        <p:spPr>
          <a:xfrm>
            <a:off x="6893998" y="5428017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9949056-AD7F-4758-9D48-E63965B2C0B6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352368" y="4531472"/>
            <a:ext cx="59778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5B569A4-B154-47CA-BCF6-14C21506E54C}"/>
              </a:ext>
            </a:extLst>
          </p:cNvPr>
          <p:cNvSpPr/>
          <p:nvPr/>
        </p:nvSpPr>
        <p:spPr>
          <a:xfrm>
            <a:off x="9330267" y="4329538"/>
            <a:ext cx="2415432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</p:spTree>
    <p:extLst>
      <p:ext uri="{BB962C8B-B14F-4D97-AF65-F5344CB8AC3E}">
        <p14:creationId xmlns:p14="http://schemas.microsoft.com/office/powerpoint/2010/main" val="413100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1515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231803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019616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37537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006157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CBDC02-5AB0-4331-8C76-19122E94FF1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316D1D-9606-4C99-BD1F-636E3761281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39" name="그림 3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F81893F-4C9E-824F-6738-4B832414F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185" y="334212"/>
            <a:ext cx="37973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1EEB-4843-452E-AA32-14D440EB78CF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61F0B-2C9F-4C2D-9DB2-FF178EC3ED19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EE539-4224-4AF3-84DE-76F4DFEB4CE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2310E-3109-43BF-9FF0-6F573651231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BF005-F025-4E2C-BE33-EE1DB2B01BB4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9D5E1-C4A1-4ADB-854C-AA264B4B6A9F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A54C37C-53C7-449E-A8F1-6320A802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99" y="3909411"/>
            <a:ext cx="3526134" cy="10661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5199567"/>
            <a:ext cx="2293258" cy="307777"/>
            <a:chOff x="1522374" y="1735254"/>
            <a:chExt cx="2293258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2240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  <a:r>
                <a:rPr lang="en-US" altLang="ko-KR" sz="1400" dirty="0">
                  <a:latin typeface="+mj-ea"/>
                  <a:ea typeface="+mj-ea"/>
                </a:rPr>
                <a:t>(react-quill)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4" name="右箭头 54">
            <a:extLst>
              <a:ext uri="{FF2B5EF4-FFF2-40B4-BE49-F238E27FC236}">
                <a16:creationId xmlns:a16="http://schemas.microsoft.com/office/drawing/2014/main" id="{F65C4047-0990-4D01-9F04-D579C6A7F980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BF43F-BF81-4F06-A0FC-25B0E7B95AEA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EE73D-AF63-46DC-B78B-B36B229CDE6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箭头 54">
            <a:extLst>
              <a:ext uri="{FF2B5EF4-FFF2-40B4-BE49-F238E27FC236}">
                <a16:creationId xmlns:a16="http://schemas.microsoft.com/office/drawing/2014/main" id="{D9E04D72-EA6E-4600-A4F7-4A1A13203D4A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35" name="右箭头 54">
            <a:extLst>
              <a:ext uri="{FF2B5EF4-FFF2-40B4-BE49-F238E27FC236}">
                <a16:creationId xmlns:a16="http://schemas.microsoft.com/office/drawing/2014/main" id="{395982C4-D322-44DB-B2F1-025C66FADA8E}"/>
              </a:ext>
            </a:extLst>
          </p:cNvPr>
          <p:cNvSpPr/>
          <p:nvPr/>
        </p:nvSpPr>
        <p:spPr>
          <a:xfrm rot="10800000">
            <a:off x="5775277" y="3186939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5E46E-BFC7-4FCD-91D2-DFE1C58C9F2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3E37E-0157-4F7C-A37D-E4E7EE2A0B36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A9046C-DF22-4B87-A424-E22BE2CFBE1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1CC40-9159-47AC-87A7-85EE9006FEC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91875" y="339148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1445651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4114551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4114549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5042791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5042789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B7C913-A17B-4898-BED5-7F7276CB7FF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D3AD2B-0D67-4504-BC19-9917E229BF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979528-D689-4AFE-9982-917E061DA8B5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69653-E2C0-4DBD-9A5B-41A5746386E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53729" y="327511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6DCD8-59CF-4FC9-B90F-4FEFE32BBD6B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644D4-DE67-48D4-8B80-9E0DD7A51D4B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CC02C7-F358-4EFD-8990-3318FCFD00E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911A6-0E42-4E28-AFA0-A2ADE86D6B1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60843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6854846" y="4617018"/>
            <a:ext cx="3901840" cy="307777"/>
            <a:chOff x="1522374" y="1735254"/>
            <a:chExt cx="3901840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84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동일하게 </a:t>
              </a:r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 태그 활용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4F76A4-116A-4F5D-A610-C7C53B604BD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E56F7-2438-42D3-BCD3-77A18875D023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CD724E-60B6-423C-A2AD-5FC3B3149B42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9E4B1-6564-4312-BF9B-66C06636118C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CB9C99-60DA-4D65-8053-5983FB56830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BB598-30E4-478F-A6BD-4BFD795BDC78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009C-AC8E-4CC7-B5A1-6B8015742669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DC676-EAAF-4C40-884D-403EE0B007BD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4209D-2257-4BA7-B5A7-1EAB4BF1FB30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6AAD2-12EE-4651-8FC7-17571C3B4A22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3720D-C673-4BE8-B6A3-935A019014CC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6BD9-872A-48ED-A428-D895A3CD89E4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493AE-1E5C-4A31-A922-47DFF9566483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D04CDA-1215-4F38-ADC9-DE2E55A19DBA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800389-41BE-44DB-945C-D4B0490A6931}"/>
              </a:ext>
            </a:extLst>
          </p:cNvPr>
          <p:cNvSpPr txBox="1"/>
          <p:nvPr/>
        </p:nvSpPr>
        <p:spPr>
          <a:xfrm>
            <a:off x="88412" y="1295409"/>
            <a:ext cx="22151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3-3. URL Mapping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DATA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운용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bg1">
                    <a:lumMod val="65000"/>
                  </a:schemeClr>
                </a:solidFill>
              </a:rPr>
              <a:t>json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74FA-1928-45B1-A916-E4E8E574A955}"/>
              </a:ext>
            </a:extLst>
          </p:cNvPr>
          <p:cNvSpPr txBox="1"/>
          <p:nvPr/>
        </p:nvSpPr>
        <p:spPr>
          <a:xfrm>
            <a:off x="263158" y="3296098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3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6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46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A90D-0D6A-4771-BF1B-E0D802908CBE}"/>
              </a:ext>
            </a:extLst>
          </p:cNvPr>
          <p:cNvSpPr txBox="1"/>
          <p:nvPr/>
        </p:nvSpPr>
        <p:spPr>
          <a:xfrm>
            <a:off x="2889738" y="1418492"/>
            <a:ext cx="417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r>
              <a:rPr lang="ko-KR" altLang="en-US" dirty="0"/>
              <a:t>디지털 교육과정에서 배운 </a:t>
            </a:r>
            <a:r>
              <a:rPr lang="ko-KR" altLang="en-US" dirty="0" err="1"/>
              <a:t>리엑트</a:t>
            </a:r>
            <a:r>
              <a:rPr lang="ko-KR" altLang="en-US" dirty="0"/>
              <a:t> 기반의 웹서비스를 구축 </a:t>
            </a:r>
            <a:r>
              <a:rPr lang="ko-KR" altLang="en-US" dirty="0" err="1"/>
              <a:t>프론트엔드</a:t>
            </a:r>
            <a:r>
              <a:rPr lang="ko-KR" altLang="en-US" dirty="0"/>
              <a:t> 범주의 기본 기능을 구현 하고 사용자관점에 맞춘 </a:t>
            </a:r>
            <a:r>
              <a:rPr lang="en-US" altLang="ko-KR" dirty="0"/>
              <a:t>UI/UX</a:t>
            </a:r>
            <a:r>
              <a:rPr lang="ko-KR" altLang="en-US" dirty="0"/>
              <a:t>를 제공 하고자 했다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A0358-18D2-26D8-143A-384F914A0FD5}"/>
              </a:ext>
            </a:extLst>
          </p:cNvPr>
          <p:cNvSpPr txBox="1"/>
          <p:nvPr/>
        </p:nvSpPr>
        <p:spPr>
          <a:xfrm>
            <a:off x="2889737" y="3038851"/>
            <a:ext cx="617960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리액트를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라우팅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상태 관리 등의 기능 구현과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사용자들의 직관적이고 편리한 경험을 위한 </a:t>
            </a: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" altLang="ko-KR" b="0" i="0" dirty="0">
                <a:solidFill>
                  <a:srgbClr val="0D0D0D"/>
                </a:solidFill>
                <a:effectLst/>
                <a:latin typeface="Söhne"/>
              </a:rPr>
              <a:t>UI/UX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제공을 목표로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3-5. DATA</a:t>
            </a:r>
            <a:r>
              <a:rPr lang="ko-KR" altLang="en-US" b="1" dirty="0">
                <a:solidFill>
                  <a:schemeClr val="accent6"/>
                </a:solidFill>
              </a:rPr>
              <a:t>운용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       (</a:t>
            </a:r>
            <a:r>
              <a:rPr lang="en-US" altLang="ko-KR" b="1" dirty="0" err="1">
                <a:solidFill>
                  <a:schemeClr val="accent6"/>
                </a:solidFill>
              </a:rPr>
              <a:t>json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825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</a:t>
            </a:r>
            <a:r>
              <a:rPr lang="ko-KR" altLang="en-US" sz="2800" b="1" dirty="0"/>
              <a:t>운용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json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22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769C-4B8B-DD63-7FB5-D8B4E46F2C17}"/>
              </a:ext>
            </a:extLst>
          </p:cNvPr>
          <p:cNvSpPr txBox="1"/>
          <p:nvPr/>
        </p:nvSpPr>
        <p:spPr>
          <a:xfrm>
            <a:off x="2646979" y="1425732"/>
            <a:ext cx="5460149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탄소 중립 가치를 공유하는 환경 캠페인 플랫폼으로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함께 참여하고 공유하는 문화 조성을 목표로 함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2646979" y="2635323"/>
            <a:ext cx="7816563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캠페인을 장려하고 사람들 간의 소통과 만남을 도모하는 역할 수행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단체 등 모든 사용자가 손쉽게 캠페인을 공유하고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만들 수 있도록 플랫폼을 구축하며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개인의 활동이 탄소 중립에 미치는 영향을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시각화하여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자발적인 참여를 유도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2F7D48-BB6E-4DFD-8E7C-5171F05B1E7F}"/>
              </a:ext>
            </a:extLst>
          </p:cNvPr>
          <p:cNvSpPr/>
          <p:nvPr/>
        </p:nvSpPr>
        <p:spPr>
          <a:xfrm>
            <a:off x="3388117" y="2086708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8D3EDF-7892-4AFD-9395-85D997472343}"/>
              </a:ext>
            </a:extLst>
          </p:cNvPr>
          <p:cNvCxnSpPr/>
          <p:nvPr/>
        </p:nvCxnSpPr>
        <p:spPr>
          <a:xfrm>
            <a:off x="3752540" y="3856887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B903DA8-5558-4924-84A3-DDA73CF18416}"/>
              </a:ext>
            </a:extLst>
          </p:cNvPr>
          <p:cNvSpPr/>
          <p:nvPr/>
        </p:nvSpPr>
        <p:spPr>
          <a:xfrm>
            <a:off x="3752540" y="2340125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72643-C21B-4742-99CF-087408887D7B}"/>
              </a:ext>
            </a:extLst>
          </p:cNvPr>
          <p:cNvSpPr txBox="1"/>
          <p:nvPr/>
        </p:nvSpPr>
        <p:spPr>
          <a:xfrm>
            <a:off x="3988036" y="40254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상호형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1B6963-201D-4C18-AB0C-AD7564C8148A}"/>
              </a:ext>
            </a:extLst>
          </p:cNvPr>
          <p:cNvSpPr/>
          <p:nvPr/>
        </p:nvSpPr>
        <p:spPr>
          <a:xfrm>
            <a:off x="3803923" y="2391508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CC67D-46B0-4C08-BA05-92977822DEF3}"/>
              </a:ext>
            </a:extLst>
          </p:cNvPr>
          <p:cNvSpPr txBox="1"/>
          <p:nvPr/>
        </p:nvSpPr>
        <p:spPr>
          <a:xfrm>
            <a:off x="3559508" y="4456950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6049256" y="2139462"/>
            <a:ext cx="2077000" cy="354035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6413679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6413679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6649175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69AD47-AF2F-4BB5-A295-2011BF96D6D2}"/>
              </a:ext>
            </a:extLst>
          </p:cNvPr>
          <p:cNvSpPr/>
          <p:nvPr/>
        </p:nvSpPr>
        <p:spPr>
          <a:xfrm>
            <a:off x="6465062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6173754" y="4440683"/>
            <a:ext cx="1889823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화면 레이아웃 구성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CRD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및 </a:t>
            </a:r>
            <a:r>
              <a:rPr lang="ko-KR" altLang="en-US" sz="11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E0591E-D14F-472E-B4A0-7DC7FB638BED}"/>
              </a:ext>
            </a:extLst>
          </p:cNvPr>
          <p:cNvSpPr/>
          <p:nvPr/>
        </p:nvSpPr>
        <p:spPr>
          <a:xfrm>
            <a:off x="8710394" y="2139462"/>
            <a:ext cx="2077000" cy="354035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54E3B7B-A1BA-4D03-AA24-6F6D90EBC227}"/>
              </a:ext>
            </a:extLst>
          </p:cNvPr>
          <p:cNvCxnSpPr/>
          <p:nvPr/>
        </p:nvCxnSpPr>
        <p:spPr>
          <a:xfrm>
            <a:off x="9074817" y="3909641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B180A538-A9C8-49EB-8841-77D57CFBFB37}"/>
              </a:ext>
            </a:extLst>
          </p:cNvPr>
          <p:cNvSpPr/>
          <p:nvPr/>
        </p:nvSpPr>
        <p:spPr>
          <a:xfrm>
            <a:off x="9074817" y="2392879"/>
            <a:ext cx="1348154" cy="1348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AD272-5EE6-4481-8AF8-F5E1187033E2}"/>
              </a:ext>
            </a:extLst>
          </p:cNvPr>
          <p:cNvSpPr txBox="1"/>
          <p:nvPr/>
        </p:nvSpPr>
        <p:spPr>
          <a:xfrm>
            <a:off x="9310313" y="4078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김민호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D13C1BD-85C6-4C26-A958-613164469C83}"/>
              </a:ext>
            </a:extLst>
          </p:cNvPr>
          <p:cNvSpPr/>
          <p:nvPr/>
        </p:nvSpPr>
        <p:spPr>
          <a:xfrm>
            <a:off x="9126200" y="2444262"/>
            <a:ext cx="1245388" cy="12453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A5959-7ECE-4BF7-B7E4-B8421FD43628}"/>
              </a:ext>
            </a:extLst>
          </p:cNvPr>
          <p:cNvSpPr txBox="1"/>
          <p:nvPr/>
        </p:nvSpPr>
        <p:spPr>
          <a:xfrm>
            <a:off x="8881785" y="4509704"/>
            <a:ext cx="173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입력작성작성작성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내용 입력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E02EC8-0D28-46DF-8ADE-EA3884FC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5" y="1295408"/>
            <a:ext cx="8875326" cy="500980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10573128" y="2258750"/>
            <a:ext cx="1530453" cy="4154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ED890-8D96-4102-9307-36480CAF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6" y="1438366"/>
            <a:ext cx="8329689" cy="4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403997" cy="2215991"/>
            <a:chOff x="1678515" y="2321002"/>
            <a:chExt cx="8403997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323126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DATA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운용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json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2753</Words>
  <Application>Microsoft Macintosh PowerPoint</Application>
  <PresentationFormat>와이드스크린</PresentationFormat>
  <Paragraphs>779</Paragraphs>
  <Slides>44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맑은 고딕</vt:lpstr>
      <vt:lpstr>맑은 고딕 Semilight</vt:lpstr>
      <vt:lpstr>맑은고딕</vt:lpstr>
      <vt:lpstr>Elsie</vt:lpstr>
      <vt:lpstr>Söhne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jisookim17@outlook.kr</cp:lastModifiedBy>
  <cp:revision>156</cp:revision>
  <dcterms:created xsi:type="dcterms:W3CDTF">2024-03-18T03:26:54Z</dcterms:created>
  <dcterms:modified xsi:type="dcterms:W3CDTF">2024-03-26T01:27:44Z</dcterms:modified>
</cp:coreProperties>
</file>